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62" r:id="rId3"/>
    <p:sldId id="260" r:id="rId4"/>
    <p:sldId id="263" r:id="rId5"/>
    <p:sldId id="267" r:id="rId6"/>
    <p:sldId id="265" r:id="rId7"/>
    <p:sldId id="26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53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07"/>
    <p:restoredTop sz="94757"/>
  </p:normalViewPr>
  <p:slideViewPr>
    <p:cSldViewPr snapToGrid="0">
      <p:cViewPr varScale="1">
        <p:scale>
          <a:sx n="107" d="100"/>
          <a:sy n="107" d="100"/>
        </p:scale>
        <p:origin x="3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ora, Akshay" userId="62916840-96a1-4b9d-b3e8-cdc2850301d6" providerId="ADAL" clId="{9AC14C00-465F-D944-B8DA-4B88B2B8334E}"/>
    <pc:docChg chg="undo custSel delSld modSld">
      <pc:chgData name="Arora, Akshay" userId="62916840-96a1-4b9d-b3e8-cdc2850301d6" providerId="ADAL" clId="{9AC14C00-465F-D944-B8DA-4B88B2B8334E}" dt="2024-08-21T14:07:55.903" v="40" actId="14826"/>
      <pc:docMkLst>
        <pc:docMk/>
      </pc:docMkLst>
      <pc:sldChg chg="del">
        <pc:chgData name="Arora, Akshay" userId="62916840-96a1-4b9d-b3e8-cdc2850301d6" providerId="ADAL" clId="{9AC14C00-465F-D944-B8DA-4B88B2B8334E}" dt="2024-08-21T14:03:57.185" v="0" actId="2696"/>
        <pc:sldMkLst>
          <pc:docMk/>
          <pc:sldMk cId="4101975766" sldId="264"/>
        </pc:sldMkLst>
      </pc:sldChg>
      <pc:sldChg chg="addSp delSp modSp mod">
        <pc:chgData name="Arora, Akshay" userId="62916840-96a1-4b9d-b3e8-cdc2850301d6" providerId="ADAL" clId="{9AC14C00-465F-D944-B8DA-4B88B2B8334E}" dt="2024-08-21T14:07:55.903" v="40" actId="14826"/>
        <pc:sldMkLst>
          <pc:docMk/>
          <pc:sldMk cId="800995696" sldId="266"/>
        </pc:sldMkLst>
        <pc:spChg chg="mod">
          <ac:chgData name="Arora, Akshay" userId="62916840-96a1-4b9d-b3e8-cdc2850301d6" providerId="ADAL" clId="{9AC14C00-465F-D944-B8DA-4B88B2B8334E}" dt="2024-08-21T14:05:16.879" v="10" actId="20577"/>
          <ac:spMkLst>
            <pc:docMk/>
            <pc:sldMk cId="800995696" sldId="266"/>
            <ac:spMk id="5" creationId="{7F93B959-925F-FBDE-1700-7D816829C40B}"/>
          </ac:spMkLst>
        </pc:spChg>
        <pc:spChg chg="mod">
          <ac:chgData name="Arora, Akshay" userId="62916840-96a1-4b9d-b3e8-cdc2850301d6" providerId="ADAL" clId="{9AC14C00-465F-D944-B8DA-4B88B2B8334E}" dt="2024-08-21T14:05:23.824" v="31" actId="20577"/>
          <ac:spMkLst>
            <pc:docMk/>
            <pc:sldMk cId="800995696" sldId="266"/>
            <ac:spMk id="6" creationId="{D526DF6D-D52B-14D6-7B40-34BE6384C6F3}"/>
          </ac:spMkLst>
        </pc:spChg>
        <pc:picChg chg="add del mod">
          <ac:chgData name="Arora, Akshay" userId="62916840-96a1-4b9d-b3e8-cdc2850301d6" providerId="ADAL" clId="{9AC14C00-465F-D944-B8DA-4B88B2B8334E}" dt="2024-08-21T14:05:54.874" v="38" actId="14100"/>
          <ac:picMkLst>
            <pc:docMk/>
            <pc:sldMk cId="800995696" sldId="266"/>
            <ac:picMk id="3" creationId="{41C97DD7-10F8-48F0-C38C-00983435A7A7}"/>
          </ac:picMkLst>
        </pc:picChg>
        <pc:picChg chg="add del mod">
          <ac:chgData name="Arora, Akshay" userId="62916840-96a1-4b9d-b3e8-cdc2850301d6" providerId="ADAL" clId="{9AC14C00-465F-D944-B8DA-4B88B2B8334E}" dt="2024-08-21T14:07:55.903" v="40" actId="14826"/>
          <ac:picMkLst>
            <pc:docMk/>
            <pc:sldMk cId="800995696" sldId="266"/>
            <ac:picMk id="8" creationId="{902DF771-5882-87F7-8CCC-EAF98E752D8B}"/>
          </ac:picMkLst>
        </pc:picChg>
      </pc:sldChg>
    </pc:docChg>
  </pc:docChgLst>
  <pc:docChgLst>
    <pc:chgData name="Arora, Akshay" userId="62916840-96a1-4b9d-b3e8-cdc2850301d6" providerId="ADAL" clId="{6707F295-DDFD-674A-B524-A0A3970893DD}"/>
    <pc:docChg chg="custSel modSld">
      <pc:chgData name="Arora, Akshay" userId="62916840-96a1-4b9d-b3e8-cdc2850301d6" providerId="ADAL" clId="{6707F295-DDFD-674A-B524-A0A3970893DD}" dt="2024-08-29T12:51:47.308" v="14"/>
      <pc:docMkLst>
        <pc:docMk/>
      </pc:docMkLst>
      <pc:sldChg chg="delSp modSp mod">
        <pc:chgData name="Arora, Akshay" userId="62916840-96a1-4b9d-b3e8-cdc2850301d6" providerId="ADAL" clId="{6707F295-DDFD-674A-B524-A0A3970893DD}" dt="2024-08-29T12:51:09.573" v="3" actId="1076"/>
        <pc:sldMkLst>
          <pc:docMk/>
          <pc:sldMk cId="3019590133" sldId="263"/>
        </pc:sldMkLst>
        <pc:picChg chg="mod">
          <ac:chgData name="Arora, Akshay" userId="62916840-96a1-4b9d-b3e8-cdc2850301d6" providerId="ADAL" clId="{6707F295-DDFD-674A-B524-A0A3970893DD}" dt="2024-08-29T12:51:05.172" v="1" actId="1076"/>
          <ac:picMkLst>
            <pc:docMk/>
            <pc:sldMk cId="3019590133" sldId="263"/>
            <ac:picMk id="3" creationId="{DB9540FC-B0B2-6DBA-E7C9-0864833B4500}"/>
          </ac:picMkLst>
        </pc:picChg>
        <pc:picChg chg="del">
          <ac:chgData name="Arora, Akshay" userId="62916840-96a1-4b9d-b3e8-cdc2850301d6" providerId="ADAL" clId="{6707F295-DDFD-674A-B524-A0A3970893DD}" dt="2024-08-29T12:51:02.113" v="0" actId="478"/>
          <ac:picMkLst>
            <pc:docMk/>
            <pc:sldMk cId="3019590133" sldId="263"/>
            <ac:picMk id="5" creationId="{CFABBA98-C6D3-82CD-684C-87EDC45E9AB2}"/>
          </ac:picMkLst>
        </pc:picChg>
        <pc:picChg chg="mod">
          <ac:chgData name="Arora, Akshay" userId="62916840-96a1-4b9d-b3e8-cdc2850301d6" providerId="ADAL" clId="{6707F295-DDFD-674A-B524-A0A3970893DD}" dt="2024-08-29T12:51:09.573" v="3" actId="1076"/>
          <ac:picMkLst>
            <pc:docMk/>
            <pc:sldMk cId="3019590133" sldId="263"/>
            <ac:picMk id="11" creationId="{D4C443CA-C6B5-EF15-509F-9E744E243599}"/>
          </ac:picMkLst>
        </pc:picChg>
        <pc:picChg chg="mod">
          <ac:chgData name="Arora, Akshay" userId="62916840-96a1-4b9d-b3e8-cdc2850301d6" providerId="ADAL" clId="{6707F295-DDFD-674A-B524-A0A3970893DD}" dt="2024-08-29T12:51:07.571" v="2" actId="1076"/>
          <ac:picMkLst>
            <pc:docMk/>
            <pc:sldMk cId="3019590133" sldId="263"/>
            <ac:picMk id="13" creationId="{3A60B1FD-B6A5-A2FF-0783-47CF56957E2A}"/>
          </ac:picMkLst>
        </pc:picChg>
      </pc:sldChg>
      <pc:sldChg chg="delSp modSp mod">
        <pc:chgData name="Arora, Akshay" userId="62916840-96a1-4b9d-b3e8-cdc2850301d6" providerId="ADAL" clId="{6707F295-DDFD-674A-B524-A0A3970893DD}" dt="2024-08-29T12:51:47.308" v="14"/>
        <pc:sldMkLst>
          <pc:docMk/>
          <pc:sldMk cId="4062738299" sldId="267"/>
        </pc:sldMkLst>
        <pc:spChg chg="del mod">
          <ac:chgData name="Arora, Akshay" userId="62916840-96a1-4b9d-b3e8-cdc2850301d6" providerId="ADAL" clId="{6707F295-DDFD-674A-B524-A0A3970893DD}" dt="2024-08-29T12:51:47.308" v="14"/>
          <ac:spMkLst>
            <pc:docMk/>
            <pc:sldMk cId="4062738299" sldId="267"/>
            <ac:spMk id="4" creationId="{BCE427A2-603A-31E7-A51B-8521EB335F01}"/>
          </ac:spMkLst>
        </pc:spChg>
        <pc:spChg chg="mod">
          <ac:chgData name="Arora, Akshay" userId="62916840-96a1-4b9d-b3e8-cdc2850301d6" providerId="ADAL" clId="{6707F295-DDFD-674A-B524-A0A3970893DD}" dt="2024-08-29T12:51:41.773" v="12" actId="1076"/>
          <ac:spMkLst>
            <pc:docMk/>
            <pc:sldMk cId="4062738299" sldId="267"/>
            <ac:spMk id="6" creationId="{74E9CF41-029B-CEF5-0D42-2FEA02BB20D6}"/>
          </ac:spMkLst>
        </pc:spChg>
        <pc:spChg chg="mod">
          <ac:chgData name="Arora, Akshay" userId="62916840-96a1-4b9d-b3e8-cdc2850301d6" providerId="ADAL" clId="{6707F295-DDFD-674A-B524-A0A3970893DD}" dt="2024-08-29T12:51:37.603" v="11" actId="1076"/>
          <ac:spMkLst>
            <pc:docMk/>
            <pc:sldMk cId="4062738299" sldId="267"/>
            <ac:spMk id="8" creationId="{5B7663FC-F855-E0ED-785D-F6E36060E880}"/>
          </ac:spMkLst>
        </pc:spChg>
      </pc:sldChg>
    </pc:docChg>
  </pc:docChgLst>
  <pc:docChgLst>
    <pc:chgData name="Agrawal, Ria" userId="a30ad2c4-67d6-48df-a06c-2f0961c9a355" providerId="ADAL" clId="{7577CA93-748F-C342-9293-5A1D49A07302}"/>
    <pc:docChg chg="custSel modSld">
      <pc:chgData name="Agrawal, Ria" userId="a30ad2c4-67d6-48df-a06c-2f0961c9a355" providerId="ADAL" clId="{7577CA93-748F-C342-9293-5A1D49A07302}" dt="2024-08-28T06:42:23.783" v="82"/>
      <pc:docMkLst>
        <pc:docMk/>
      </pc:docMkLst>
      <pc:sldChg chg="addSp delSp modSp mod">
        <pc:chgData name="Agrawal, Ria" userId="a30ad2c4-67d6-48df-a06c-2f0961c9a355" providerId="ADAL" clId="{7577CA93-748F-C342-9293-5A1D49A07302}" dt="2024-08-28T06:40:53.120" v="80" actId="1076"/>
        <pc:sldMkLst>
          <pc:docMk/>
          <pc:sldMk cId="3019590133" sldId="263"/>
        </pc:sldMkLst>
        <pc:picChg chg="add del mod">
          <ac:chgData name="Agrawal, Ria" userId="a30ad2c4-67d6-48df-a06c-2f0961c9a355" providerId="ADAL" clId="{7577CA93-748F-C342-9293-5A1D49A07302}" dt="2024-08-28T06:40:31.653" v="74" actId="478"/>
          <ac:picMkLst>
            <pc:docMk/>
            <pc:sldMk cId="3019590133" sldId="263"/>
            <ac:picMk id="4" creationId="{0AA3C00F-CACD-1E9F-DDD4-BE91FAB7F902}"/>
          </ac:picMkLst>
        </pc:picChg>
        <pc:picChg chg="add mod">
          <ac:chgData name="Agrawal, Ria" userId="a30ad2c4-67d6-48df-a06c-2f0961c9a355" providerId="ADAL" clId="{7577CA93-748F-C342-9293-5A1D49A07302}" dt="2024-08-28T06:40:53.120" v="80" actId="1076"/>
          <ac:picMkLst>
            <pc:docMk/>
            <pc:sldMk cId="3019590133" sldId="263"/>
            <ac:picMk id="5" creationId="{CFABBA98-C6D3-82CD-684C-87EDC45E9AB2}"/>
          </ac:picMkLst>
        </pc:picChg>
        <pc:picChg chg="del">
          <ac:chgData name="Agrawal, Ria" userId="a30ad2c4-67d6-48df-a06c-2f0961c9a355" providerId="ADAL" clId="{7577CA93-748F-C342-9293-5A1D49A07302}" dt="2024-08-27T14:45:04.261" v="0" actId="478"/>
          <ac:picMkLst>
            <pc:docMk/>
            <pc:sldMk cId="3019590133" sldId="263"/>
            <ac:picMk id="9" creationId="{36C26BCC-70D7-A438-F5E8-608410BD2BE9}"/>
          </ac:picMkLst>
        </pc:picChg>
      </pc:sldChg>
      <pc:sldChg chg="modSp mod">
        <pc:chgData name="Agrawal, Ria" userId="a30ad2c4-67d6-48df-a06c-2f0961c9a355" providerId="ADAL" clId="{7577CA93-748F-C342-9293-5A1D49A07302}" dt="2024-08-28T06:42:23.783" v="82"/>
        <pc:sldMkLst>
          <pc:docMk/>
          <pc:sldMk cId="4062738299" sldId="267"/>
        </pc:sldMkLst>
        <pc:spChg chg="mod">
          <ac:chgData name="Agrawal, Ria" userId="a30ad2c4-67d6-48df-a06c-2f0961c9a355" providerId="ADAL" clId="{7577CA93-748F-C342-9293-5A1D49A07302}" dt="2024-08-28T06:42:23.783" v="82"/>
          <ac:spMkLst>
            <pc:docMk/>
            <pc:sldMk cId="4062738299" sldId="267"/>
            <ac:spMk id="4" creationId="{BCE427A2-603A-31E7-A51B-8521EB335F0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E5F85B-2946-4906-8865-135F901AE635}" type="datetimeFigureOut">
              <a:rPr lang="en-IN" smtClean="0"/>
              <a:t>29/08/24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D0D980-D99B-4212-90E6-6AEF1FCF318A}" type="slidenum">
              <a:rPr lang="en-IN" smtClean="0"/>
              <a:t>‹#›</a:t>
            </a:fld>
            <a:endParaRPr lang="en-IN"/>
          </a:p>
        </p:txBody>
      </p:sp>
    </p:spTree>
    <p:extLst>
      <p:ext uri="{BB962C8B-B14F-4D97-AF65-F5344CB8AC3E}">
        <p14:creationId xmlns:p14="http://schemas.microsoft.com/office/powerpoint/2010/main" val="2854145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ecaa3e5964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ecaa3e596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ecaa3e5964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ecaa3e596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5791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ecaa3e5964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ecaa3e596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9243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ecaa3e5964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ecaa3e596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3146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54343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04972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cSld name="1_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7519"/>
          </a:xfrm>
          <a:prstGeom prst="rect">
            <a:avLst/>
          </a:prstGeom>
        </p:spPr>
      </p:pic>
      <p:sp>
        <p:nvSpPr>
          <p:cNvPr id="2" name="Holder 2"/>
          <p:cNvSpPr>
            <a:spLocks noGrp="1"/>
          </p:cNvSpPr>
          <p:nvPr>
            <p:ph type="title"/>
          </p:nvPr>
        </p:nvSpPr>
        <p:spPr/>
        <p:txBody>
          <a:bodyPr lIns="0" tIns="0" rIns="0" bIns="0"/>
          <a:lstStyle>
            <a:lvl1pPr>
              <a:defRPr sz="3002" b="1" i="0">
                <a:solidFill>
                  <a:srgbClr val="144893"/>
                </a:solidFill>
                <a:latin typeface="Montserrat"/>
                <a:cs typeface="Montserra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8/29/24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27" name="Picture 26" descr="A logo for a solar festival&#10;&#10;Description automatically generated">
            <a:extLst>
              <a:ext uri="{FF2B5EF4-FFF2-40B4-BE49-F238E27FC236}">
                <a16:creationId xmlns:a16="http://schemas.microsoft.com/office/drawing/2014/main" id="{FDCDA9C1-9F69-6228-3A05-21419D6F4C8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6375" y="184238"/>
            <a:ext cx="4713521" cy="759764"/>
          </a:xfrm>
          <a:prstGeom prst="rect">
            <a:avLst/>
          </a:prstGeom>
        </p:spPr>
      </p:pic>
    </p:spTree>
    <p:extLst>
      <p:ext uri="{BB962C8B-B14F-4D97-AF65-F5344CB8AC3E}">
        <p14:creationId xmlns:p14="http://schemas.microsoft.com/office/powerpoint/2010/main" val="1414079129"/>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7663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2581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35436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73044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02276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8464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78902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25845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30092715"/>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www.instagram.com/internationalsolaralliance/" TargetMode="External"/><Relationship Id="rId7" Type="http://schemas.openxmlformats.org/officeDocument/2006/relationships/image" Target="../media/image5.png"/><Relationship Id="rId2" Type="http://schemas.openxmlformats.org/officeDocument/2006/relationships/hyperlink" Target="https://x.com/isolaralliance" TargetMode="Externa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linkedin.com/company/internationalsolarallianc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isa.int/internationalsolarfestiva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txBox="1">
            <a:spLocks noGrp="1"/>
          </p:cNvSpPr>
          <p:nvPr>
            <p:ph type="title"/>
          </p:nvPr>
        </p:nvSpPr>
        <p:spPr>
          <a:xfrm>
            <a:off x="1669447" y="2332841"/>
            <a:ext cx="8853106" cy="1931380"/>
          </a:xfrm>
          <a:prstGeom prst="rect">
            <a:avLst/>
          </a:prstGeom>
        </p:spPr>
        <p:txBody>
          <a:bodyPr spcFirstLastPara="1" vert="horz" wrap="square" lIns="0" tIns="7701" rIns="0" bIns="0" rtlCol="0" anchor="ctr" anchorCtr="0">
            <a:spAutoFit/>
          </a:bodyPr>
          <a:lstStyle/>
          <a:p>
            <a:pPr marL="7701" marR="3081" algn="ctr">
              <a:lnSpc>
                <a:spcPts val="5015"/>
              </a:lnSpc>
            </a:pPr>
            <a:r>
              <a:rPr sz="4154">
                <a:solidFill>
                  <a:srgbClr val="FFFFFF"/>
                </a:solidFill>
                <a:latin typeface="Montserrat" panose="00000500000000000000" pitchFamily="2" charset="0"/>
                <a:cs typeface="Montserrat SemiBold"/>
              </a:rPr>
              <a:t>International</a:t>
            </a:r>
            <a:r>
              <a:rPr sz="4154" spc="-124">
                <a:solidFill>
                  <a:srgbClr val="FFFFFF"/>
                </a:solidFill>
                <a:latin typeface="Montserrat" panose="00000500000000000000" pitchFamily="2" charset="0"/>
                <a:cs typeface="Montserrat SemiBold"/>
              </a:rPr>
              <a:t> </a:t>
            </a:r>
            <a:r>
              <a:rPr sz="4154">
                <a:solidFill>
                  <a:srgbClr val="FFFFFF"/>
                </a:solidFill>
                <a:latin typeface="Montserrat" panose="00000500000000000000" pitchFamily="2" charset="0"/>
                <a:cs typeface="Montserrat SemiBold"/>
              </a:rPr>
              <a:t>Solar</a:t>
            </a:r>
            <a:r>
              <a:rPr sz="4154" spc="-124">
                <a:solidFill>
                  <a:srgbClr val="FFFFFF"/>
                </a:solidFill>
                <a:latin typeface="Montserrat" panose="00000500000000000000" pitchFamily="2" charset="0"/>
                <a:cs typeface="Montserrat SemiBold"/>
              </a:rPr>
              <a:t> </a:t>
            </a:r>
            <a:r>
              <a:rPr sz="4154">
                <a:solidFill>
                  <a:srgbClr val="FFFFFF"/>
                </a:solidFill>
                <a:latin typeface="Montserrat" panose="00000500000000000000" pitchFamily="2" charset="0"/>
                <a:cs typeface="Montserrat SemiBold"/>
              </a:rPr>
              <a:t>Festival</a:t>
            </a:r>
            <a:r>
              <a:rPr sz="4154" spc="-124">
                <a:solidFill>
                  <a:srgbClr val="FFFFFF"/>
                </a:solidFill>
                <a:latin typeface="Montserrat" panose="00000500000000000000" pitchFamily="2" charset="0"/>
                <a:cs typeface="Montserrat SemiBold"/>
              </a:rPr>
              <a:t> </a:t>
            </a:r>
            <a:r>
              <a:rPr sz="4154">
                <a:solidFill>
                  <a:srgbClr val="FFFFFF"/>
                </a:solidFill>
                <a:latin typeface="Montserrat" panose="00000500000000000000" pitchFamily="2" charset="0"/>
                <a:cs typeface="Montserrat SemiBold"/>
              </a:rPr>
              <a:t>2024</a:t>
            </a:r>
            <a:br>
              <a:rPr lang="en-US" sz="4154">
                <a:solidFill>
                  <a:srgbClr val="FFFFFF"/>
                </a:solidFill>
                <a:latin typeface="Montserrat" panose="00000500000000000000" pitchFamily="2" charset="0"/>
                <a:cs typeface="Montserrat SemiBold"/>
              </a:rPr>
            </a:br>
            <a:r>
              <a:rPr lang="en-IN" sz="4400" spc="-6">
                <a:latin typeface="Montserrat" panose="00000500000000000000" pitchFamily="2" charset="0"/>
              </a:rPr>
              <a:t>Social Media Toolkit</a:t>
            </a:r>
            <a:endParaRPr sz="4154">
              <a:latin typeface="Montserrat" panose="00000500000000000000" pitchFamily="2" charset="0"/>
              <a:cs typeface="Montserrat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90;p17">
            <a:extLst>
              <a:ext uri="{FF2B5EF4-FFF2-40B4-BE49-F238E27FC236}">
                <a16:creationId xmlns:a16="http://schemas.microsoft.com/office/drawing/2014/main" id="{5CCF3950-C1AE-9489-B3E2-348B897D298B}"/>
              </a:ext>
            </a:extLst>
          </p:cNvPr>
          <p:cNvSpPr txBox="1">
            <a:spLocks/>
          </p:cNvSpPr>
          <p:nvPr/>
        </p:nvSpPr>
        <p:spPr>
          <a:xfrm>
            <a:off x="1307921" y="844308"/>
            <a:ext cx="10775222" cy="1938792"/>
          </a:xfrm>
          <a:prstGeom prst="rect">
            <a:avLst/>
          </a:prstGeom>
          <a:noFill/>
          <a:ln>
            <a:noFill/>
          </a:ln>
        </p:spPr>
        <p:txBody>
          <a:bodyPr spcFirstLastPara="1" wrap="square" lIns="121900" tIns="121900" rIns="121900" bIns="121900" anchor="b"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3002" b="1" i="0" u="none" strike="noStrike" cap="none">
                <a:solidFill>
                  <a:srgbClr val="144893"/>
                </a:solidFill>
                <a:latin typeface="Montserrat"/>
                <a:ea typeface="Arial"/>
                <a:cs typeface="Montserrat"/>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IN" sz="5733" kern="0">
                <a:solidFill>
                  <a:srgbClr val="00B050"/>
                </a:solidFill>
                <a:latin typeface="Montserrat" panose="00000500000000000000" pitchFamily="2" charset="0"/>
                <a:ea typeface="Poppins"/>
                <a:cs typeface="Poppins"/>
                <a:sym typeface="Poppins"/>
              </a:rPr>
              <a:t>#SolarFestival     #ISF2024</a:t>
            </a:r>
          </a:p>
        </p:txBody>
      </p:sp>
      <p:sp>
        <p:nvSpPr>
          <p:cNvPr id="18" name="Google Shape;86;p4">
            <a:extLst>
              <a:ext uri="{FF2B5EF4-FFF2-40B4-BE49-F238E27FC236}">
                <a16:creationId xmlns:a16="http://schemas.microsoft.com/office/drawing/2014/main" id="{5E44D414-5543-0384-E6EF-62CF0105D195}"/>
              </a:ext>
            </a:extLst>
          </p:cNvPr>
          <p:cNvSpPr txBox="1"/>
          <p:nvPr/>
        </p:nvSpPr>
        <p:spPr>
          <a:xfrm>
            <a:off x="4500119" y="4055200"/>
            <a:ext cx="3987600" cy="553968"/>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2500"/>
              <a:buFont typeface="Arial"/>
              <a:buNone/>
            </a:pPr>
            <a:r>
              <a:rPr lang="en-US" sz="2400" b="1" i="0" u="sng" strike="noStrike" cap="none">
                <a:solidFill>
                  <a:schemeClr val="bg1"/>
                </a:solidFill>
                <a:latin typeface="Montserrat" panose="00000500000000000000" pitchFamily="2" charset="0"/>
                <a:ea typeface="Roboto Mono SemiBold"/>
                <a:cs typeface="Aharoni" panose="02010803020104030203" pitchFamily="2" charset="-79"/>
                <a:sym typeface="Roboto Mono SemiBold"/>
                <a:hlinkClick r:id="rId2">
                  <a:extLst>
                    <a:ext uri="{A12FA001-AC4F-418D-AE19-62706E023703}">
                      <ahyp:hlinkClr xmlns:ahyp="http://schemas.microsoft.com/office/drawing/2018/hyperlinkcolor" val="tx"/>
                    </a:ext>
                  </a:extLst>
                </a:hlinkClick>
              </a:rPr>
              <a:t>@</a:t>
            </a:r>
            <a:r>
              <a:rPr lang="en-US" sz="2400" b="1" u="sng">
                <a:solidFill>
                  <a:schemeClr val="bg1"/>
                </a:solidFill>
                <a:latin typeface="Montserrat" panose="00000500000000000000" pitchFamily="2" charset="0"/>
                <a:ea typeface="Roboto Mono SemiBold"/>
                <a:cs typeface="Aharoni" panose="02010803020104030203" pitchFamily="2" charset="-79"/>
                <a:sym typeface="Roboto Mono SemiBold"/>
                <a:hlinkClick r:id="rId2">
                  <a:extLst>
                    <a:ext uri="{A12FA001-AC4F-418D-AE19-62706E023703}">
                      <ahyp:hlinkClr xmlns:ahyp="http://schemas.microsoft.com/office/drawing/2018/hyperlinkcolor" val="tx"/>
                    </a:ext>
                  </a:extLst>
                </a:hlinkClick>
              </a:rPr>
              <a:t>isolara</a:t>
            </a:r>
            <a:r>
              <a:rPr lang="en-US" sz="2400" b="1" i="0" u="sng" strike="noStrike" cap="none">
                <a:solidFill>
                  <a:schemeClr val="bg1"/>
                </a:solidFill>
                <a:latin typeface="Montserrat" panose="00000500000000000000" pitchFamily="2" charset="0"/>
                <a:ea typeface="Roboto Mono SemiBold"/>
                <a:cs typeface="Aharoni" panose="02010803020104030203" pitchFamily="2" charset="-79"/>
                <a:sym typeface="Roboto Mono SemiBold"/>
                <a:hlinkClick r:id="rId2">
                  <a:extLst>
                    <a:ext uri="{A12FA001-AC4F-418D-AE19-62706E023703}">
                      <ahyp:hlinkClr xmlns:ahyp="http://schemas.microsoft.com/office/drawing/2018/hyperlinkcolor" val="tx"/>
                    </a:ext>
                  </a:extLst>
                </a:hlinkClick>
              </a:rPr>
              <a:t>lliance</a:t>
            </a:r>
            <a:endParaRPr sz="2400" b="1" i="0" u="none" strike="noStrike" cap="none">
              <a:solidFill>
                <a:schemeClr val="bg1"/>
              </a:solidFill>
              <a:latin typeface="Montserrat" panose="00000500000000000000" pitchFamily="2" charset="0"/>
              <a:ea typeface="Roboto Mono SemiBold"/>
              <a:cs typeface="Aharoni" panose="02010803020104030203" pitchFamily="2" charset="-79"/>
              <a:sym typeface="Roboto Mono SemiBold"/>
            </a:endParaRPr>
          </a:p>
        </p:txBody>
      </p:sp>
      <p:sp>
        <p:nvSpPr>
          <p:cNvPr id="19" name="Google Shape;87;p4">
            <a:extLst>
              <a:ext uri="{FF2B5EF4-FFF2-40B4-BE49-F238E27FC236}">
                <a16:creationId xmlns:a16="http://schemas.microsoft.com/office/drawing/2014/main" id="{CB8A3C31-806D-11F3-4CE5-CD5D314DA3F1}"/>
              </a:ext>
            </a:extLst>
          </p:cNvPr>
          <p:cNvSpPr txBox="1"/>
          <p:nvPr/>
        </p:nvSpPr>
        <p:spPr>
          <a:xfrm>
            <a:off x="4500119" y="4804000"/>
            <a:ext cx="5286136" cy="553968"/>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2500"/>
              <a:buFont typeface="Arial"/>
              <a:buNone/>
            </a:pPr>
            <a:r>
              <a:rPr lang="en-US" sz="2400" b="1" i="0" u="sng" strike="noStrike" cap="none">
                <a:solidFill>
                  <a:schemeClr val="bg1"/>
                </a:solidFill>
                <a:latin typeface="Montserrat" panose="00000500000000000000" pitchFamily="2" charset="0"/>
                <a:ea typeface="Roboto Mono"/>
                <a:cs typeface="Aharoni" panose="02010803020104030203" pitchFamily="2" charset="-79"/>
                <a:sym typeface="Roboto Mono"/>
                <a:hlinkClick r:id="rId3">
                  <a:extLst>
                    <a:ext uri="{A12FA001-AC4F-418D-AE19-62706E023703}">
                      <ahyp:hlinkClr xmlns:ahyp="http://schemas.microsoft.com/office/drawing/2018/hyperlinkcolor" val="tx"/>
                    </a:ext>
                  </a:extLst>
                </a:hlinkClick>
              </a:rPr>
              <a:t>@internationalsolaralliance</a:t>
            </a:r>
            <a:endParaRPr sz="2400" b="1" i="0" u="none" strike="noStrike" cap="none">
              <a:solidFill>
                <a:schemeClr val="bg1"/>
              </a:solidFill>
              <a:latin typeface="Montserrat" panose="00000500000000000000" pitchFamily="2" charset="0"/>
              <a:ea typeface="Roboto Mono"/>
              <a:cs typeface="Aharoni" panose="02010803020104030203" pitchFamily="2" charset="-79"/>
              <a:sym typeface="Roboto Mono"/>
            </a:endParaRPr>
          </a:p>
        </p:txBody>
      </p:sp>
      <p:sp>
        <p:nvSpPr>
          <p:cNvPr id="20" name="Google Shape;88;p4">
            <a:extLst>
              <a:ext uri="{FF2B5EF4-FFF2-40B4-BE49-F238E27FC236}">
                <a16:creationId xmlns:a16="http://schemas.microsoft.com/office/drawing/2014/main" id="{4A8F7310-0737-F06A-193E-FAA4260B3DE5}"/>
              </a:ext>
            </a:extLst>
          </p:cNvPr>
          <p:cNvSpPr txBox="1"/>
          <p:nvPr/>
        </p:nvSpPr>
        <p:spPr>
          <a:xfrm>
            <a:off x="4500119" y="5552800"/>
            <a:ext cx="6669000" cy="553968"/>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2500"/>
              <a:buFont typeface="Arial"/>
              <a:buNone/>
            </a:pPr>
            <a:r>
              <a:rPr lang="en-US" sz="2400" b="1" i="0" u="none" strike="noStrike" cap="none">
                <a:solidFill>
                  <a:srgbClr val="0097A7"/>
                </a:solidFill>
                <a:latin typeface="Montserrat" panose="00000500000000000000" pitchFamily="2" charset="0"/>
                <a:ea typeface="Roboto Mono"/>
                <a:cs typeface="Aharoni" panose="02010803020104030203" pitchFamily="2" charset="-79"/>
                <a:sym typeface="Roboto Mono"/>
                <a:hlinkClick r:id="rId4">
                  <a:extLst>
                    <a:ext uri="{A12FA001-AC4F-418D-AE19-62706E023703}">
                      <ahyp:hlinkClr xmlns:ahyp="http://schemas.microsoft.com/office/drawing/2018/hyperlinkcolor" val="tx"/>
                    </a:ext>
                  </a:extLst>
                </a:hlinkClick>
              </a:rPr>
              <a:t>/</a:t>
            </a:r>
            <a:r>
              <a:rPr lang="en-US" sz="2400" b="1" i="0" u="sng" strike="noStrike" cap="none" err="1">
                <a:solidFill>
                  <a:schemeClr val="bg1"/>
                </a:solidFill>
                <a:latin typeface="Montserrat" panose="00000500000000000000" pitchFamily="2" charset="0"/>
                <a:ea typeface="Roboto Mono"/>
                <a:cs typeface="Aharoni" panose="02010803020104030203" pitchFamily="2" charset="-79"/>
                <a:sym typeface="Roboto Mono"/>
                <a:hlinkClick r:id="rId4">
                  <a:extLst>
                    <a:ext uri="{A12FA001-AC4F-418D-AE19-62706E023703}">
                      <ahyp:hlinkClr xmlns:ahyp="http://schemas.microsoft.com/office/drawing/2018/hyperlinkcolor" val="tx"/>
                    </a:ext>
                  </a:extLst>
                </a:hlinkClick>
              </a:rPr>
              <a:t>internationalsolaralliance</a:t>
            </a:r>
            <a:endParaRPr sz="2400" b="1" i="0" u="none" strike="noStrike" cap="none">
              <a:solidFill>
                <a:schemeClr val="bg1"/>
              </a:solidFill>
              <a:latin typeface="Montserrat" panose="00000500000000000000" pitchFamily="2" charset="0"/>
              <a:ea typeface="Roboto Mono"/>
              <a:cs typeface="Aharoni" panose="02010803020104030203" pitchFamily="2" charset="-79"/>
              <a:sym typeface="Roboto Mono"/>
            </a:endParaRPr>
          </a:p>
        </p:txBody>
      </p:sp>
      <p:pic>
        <p:nvPicPr>
          <p:cNvPr id="21" name="Google Shape;91;p4">
            <a:extLst>
              <a:ext uri="{FF2B5EF4-FFF2-40B4-BE49-F238E27FC236}">
                <a16:creationId xmlns:a16="http://schemas.microsoft.com/office/drawing/2014/main" id="{69780A1D-3E92-860B-DAB6-96CB98193352}"/>
              </a:ext>
            </a:extLst>
          </p:cNvPr>
          <p:cNvPicPr preferRelativeResize="0"/>
          <p:nvPr/>
        </p:nvPicPr>
        <p:blipFill rotWithShape="1">
          <a:blip r:embed="rId5">
            <a:alphaModFix/>
          </a:blip>
          <a:srcRect/>
          <a:stretch/>
        </p:blipFill>
        <p:spPr>
          <a:xfrm>
            <a:off x="3898719" y="4804000"/>
            <a:ext cx="538801" cy="538799"/>
          </a:xfrm>
          <a:prstGeom prst="rect">
            <a:avLst/>
          </a:prstGeom>
          <a:noFill/>
          <a:ln>
            <a:noFill/>
          </a:ln>
        </p:spPr>
      </p:pic>
      <p:pic>
        <p:nvPicPr>
          <p:cNvPr id="22" name="Google Shape;92;p4">
            <a:extLst>
              <a:ext uri="{FF2B5EF4-FFF2-40B4-BE49-F238E27FC236}">
                <a16:creationId xmlns:a16="http://schemas.microsoft.com/office/drawing/2014/main" id="{066B298C-C8B5-7C53-73D0-4C24AD90C9A7}"/>
              </a:ext>
            </a:extLst>
          </p:cNvPr>
          <p:cNvPicPr preferRelativeResize="0"/>
          <p:nvPr/>
        </p:nvPicPr>
        <p:blipFill rotWithShape="1">
          <a:blip r:embed="rId6">
            <a:alphaModFix/>
          </a:blip>
          <a:srcRect/>
          <a:stretch/>
        </p:blipFill>
        <p:spPr>
          <a:xfrm>
            <a:off x="3898719" y="5552800"/>
            <a:ext cx="538801" cy="538799"/>
          </a:xfrm>
          <a:prstGeom prst="rect">
            <a:avLst/>
          </a:prstGeom>
          <a:noFill/>
          <a:ln>
            <a:noFill/>
          </a:ln>
        </p:spPr>
      </p:pic>
      <p:pic>
        <p:nvPicPr>
          <p:cNvPr id="23" name="Google Shape;96;p4">
            <a:extLst>
              <a:ext uri="{FF2B5EF4-FFF2-40B4-BE49-F238E27FC236}">
                <a16:creationId xmlns:a16="http://schemas.microsoft.com/office/drawing/2014/main" id="{63B1F353-02E6-B859-DB34-C5428C8A8B51}"/>
              </a:ext>
            </a:extLst>
          </p:cNvPr>
          <p:cNvPicPr preferRelativeResize="0"/>
          <p:nvPr/>
        </p:nvPicPr>
        <p:blipFill rotWithShape="1">
          <a:blip r:embed="rId7">
            <a:alphaModFix/>
          </a:blip>
          <a:srcRect/>
          <a:stretch/>
        </p:blipFill>
        <p:spPr>
          <a:xfrm>
            <a:off x="3898719" y="4074900"/>
            <a:ext cx="538801" cy="538799"/>
          </a:xfrm>
          <a:prstGeom prst="rect">
            <a:avLst/>
          </a:prstGeom>
          <a:noFill/>
          <a:ln>
            <a:noFill/>
          </a:ln>
        </p:spPr>
      </p:pic>
    </p:spTree>
    <p:extLst>
      <p:ext uri="{BB962C8B-B14F-4D97-AF65-F5344CB8AC3E}">
        <p14:creationId xmlns:p14="http://schemas.microsoft.com/office/powerpoint/2010/main" val="3436940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D5B32"/>
        </a:solidFill>
        <a:effectLst/>
      </p:bgPr>
    </p:bg>
    <p:spTree>
      <p:nvGrpSpPr>
        <p:cNvPr id="1" name="Shape 89"/>
        <p:cNvGrpSpPr/>
        <p:nvPr/>
      </p:nvGrpSpPr>
      <p:grpSpPr>
        <a:xfrm>
          <a:off x="0" y="0"/>
          <a:ext cx="0" cy="0"/>
          <a:chOff x="0" y="0"/>
          <a:chExt cx="0" cy="0"/>
        </a:xfrm>
      </p:grpSpPr>
      <p:sp>
        <p:nvSpPr>
          <p:cNvPr id="90" name="Google Shape;90;p17"/>
          <p:cNvSpPr txBox="1">
            <a:spLocks noGrp="1"/>
          </p:cNvSpPr>
          <p:nvPr>
            <p:ph type="ctrTitle"/>
          </p:nvPr>
        </p:nvSpPr>
        <p:spPr>
          <a:xfrm>
            <a:off x="259241" y="130628"/>
            <a:ext cx="11259823" cy="4322619"/>
          </a:xfrm>
          <a:prstGeom prst="rect">
            <a:avLst/>
          </a:prstGeom>
        </p:spPr>
        <p:txBody>
          <a:bodyPr spcFirstLastPara="1" wrap="square" lIns="121900" tIns="121900" rIns="121900" bIns="121900" anchor="b" anchorCtr="0">
            <a:normAutofit/>
          </a:bodyPr>
          <a:lstStyle/>
          <a:p>
            <a:pPr algn="l" rtl="0" fontAlgn="base"/>
            <a:r>
              <a:rPr lang="en-IN" sz="3300" b="1">
                <a:solidFill>
                  <a:srgbClr val="F2D131"/>
                </a:solidFill>
                <a:latin typeface="Montserrat" panose="00000500000000000000" pitchFamily="2" charset="0"/>
                <a:cs typeface="Poppins"/>
              </a:rPr>
              <a:t>About International Solar Festival 2024 </a:t>
            </a:r>
            <a:br>
              <a:rPr lang="en-IN" sz="800" b="0" i="0">
                <a:solidFill>
                  <a:srgbClr val="000000"/>
                </a:solidFill>
                <a:effectLst/>
                <a:highlight>
                  <a:srgbClr val="FFFFFF"/>
                </a:highlight>
                <a:latin typeface="Segoe UI" panose="020B0502040204020203" pitchFamily="34" charset="0"/>
              </a:rPr>
            </a:br>
            <a:r>
              <a:rPr lang="en-IN" sz="1800" b="0" i="0">
                <a:solidFill>
                  <a:srgbClr val="000000"/>
                </a:solidFill>
                <a:effectLst/>
                <a:highlight>
                  <a:srgbClr val="FFFFFF"/>
                </a:highlight>
                <a:latin typeface="Calibri" panose="020F0502020204030204" pitchFamily="34" charset="0"/>
              </a:rPr>
              <a:t> </a:t>
            </a:r>
            <a:br>
              <a:rPr lang="en-IN" sz="800" b="0" i="0">
                <a:solidFill>
                  <a:srgbClr val="000000"/>
                </a:solidFill>
                <a:effectLst/>
                <a:highlight>
                  <a:srgbClr val="FFFFFF"/>
                </a:highlight>
                <a:latin typeface="Segoe UI" panose="020B0502040204020203" pitchFamily="34" charset="0"/>
              </a:rPr>
            </a:br>
            <a:r>
              <a:rPr lang="en-IN" sz="1600" b="1">
                <a:solidFill>
                  <a:srgbClr val="F2D131"/>
                </a:solidFill>
                <a:latin typeface="Montserrat" panose="00000500000000000000" pitchFamily="2" charset="0"/>
                <a:cs typeface="Poppins"/>
              </a:rPr>
              <a:t>The inaugural edition of International Solar Festival is all set to take place in New Delhi, India on 5th and 6th September 2024. Hosted by the International Solar Alliance, the International Solar Festival will catalyse global solar adoption by forging partnerships, unlocking innovative financing, deploying cutting-edge technology, and boosting capacity in ISA member countries.  </a:t>
            </a:r>
            <a:br>
              <a:rPr lang="en-IN" sz="1600" b="1">
                <a:solidFill>
                  <a:srgbClr val="F2D131"/>
                </a:solidFill>
                <a:latin typeface="Montserrat" panose="00000500000000000000" pitchFamily="2" charset="0"/>
                <a:cs typeface="Poppins"/>
              </a:rPr>
            </a:br>
            <a:r>
              <a:rPr lang="en-IN" sz="1600" b="1">
                <a:solidFill>
                  <a:srgbClr val="F2D131"/>
                </a:solidFill>
                <a:latin typeface="Montserrat" panose="00000500000000000000" pitchFamily="2" charset="0"/>
                <a:cs typeface="Poppins"/>
              </a:rPr>
              <a:t>Inspired by the transformative global impact of solar energy and its opportunities, the festival will foster knowledge sharing, innovation, and international cooperation, and empower youth, women, communities, and private sector organizations to come together and drive solar transition. </a:t>
            </a:r>
            <a:br>
              <a:rPr lang="en-IN" sz="1600" b="1">
                <a:solidFill>
                  <a:srgbClr val="F2D131"/>
                </a:solidFill>
                <a:latin typeface="Montserrat" panose="00000500000000000000" pitchFamily="2" charset="0"/>
                <a:cs typeface="Poppins"/>
              </a:rPr>
            </a:br>
            <a:endParaRPr lang="en-IN" sz="1600" b="1">
              <a:solidFill>
                <a:srgbClr val="F2D131"/>
              </a:solidFill>
              <a:latin typeface="Montserrat" panose="00000500000000000000" pitchFamily="2" charset="0"/>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D5B32"/>
        </a:solidFill>
        <a:effectLst/>
      </p:bgPr>
    </p:bg>
    <p:spTree>
      <p:nvGrpSpPr>
        <p:cNvPr id="1" name="Shape 89"/>
        <p:cNvGrpSpPr/>
        <p:nvPr/>
      </p:nvGrpSpPr>
      <p:grpSpPr>
        <a:xfrm>
          <a:off x="0" y="0"/>
          <a:ext cx="0" cy="0"/>
          <a:chOff x="0" y="0"/>
          <a:chExt cx="0" cy="0"/>
        </a:xfrm>
      </p:grpSpPr>
      <p:sp>
        <p:nvSpPr>
          <p:cNvPr id="90" name="Google Shape;90;p17"/>
          <p:cNvSpPr txBox="1">
            <a:spLocks noGrp="1"/>
          </p:cNvSpPr>
          <p:nvPr>
            <p:ph type="ctrTitle"/>
          </p:nvPr>
        </p:nvSpPr>
        <p:spPr>
          <a:xfrm>
            <a:off x="0" y="-683270"/>
            <a:ext cx="8009942" cy="1393976"/>
          </a:xfrm>
          <a:prstGeom prst="rect">
            <a:avLst/>
          </a:prstGeom>
        </p:spPr>
        <p:txBody>
          <a:bodyPr spcFirstLastPara="1" wrap="square" lIns="121900" tIns="121900" rIns="121900" bIns="121900" anchor="b" anchorCtr="0">
            <a:normAutofit/>
          </a:bodyPr>
          <a:lstStyle/>
          <a:p>
            <a:pPr algn="l"/>
            <a:r>
              <a:rPr lang="en-IN" sz="3000" b="1">
                <a:solidFill>
                  <a:srgbClr val="F2D131"/>
                </a:solidFill>
                <a:latin typeface="Montserrat" panose="00000500000000000000" pitchFamily="2" charset="0"/>
                <a:ea typeface="Poppins"/>
                <a:cs typeface="Poppins"/>
                <a:sym typeface="Poppins"/>
              </a:rPr>
              <a:t>Key Visuals </a:t>
            </a:r>
          </a:p>
        </p:txBody>
      </p:sp>
      <p:pic>
        <p:nvPicPr>
          <p:cNvPr id="3" name="Picture 2" descr="A poster for a company&#10;&#10;Description automatically generated with medium confidence">
            <a:extLst>
              <a:ext uri="{FF2B5EF4-FFF2-40B4-BE49-F238E27FC236}">
                <a16:creationId xmlns:a16="http://schemas.microsoft.com/office/drawing/2014/main" id="{DB9540FC-B0B2-6DBA-E7C9-0864833B4500}"/>
              </a:ext>
            </a:extLst>
          </p:cNvPr>
          <p:cNvPicPr>
            <a:picLocks noChangeAspect="1"/>
          </p:cNvPicPr>
          <p:nvPr/>
        </p:nvPicPr>
        <p:blipFill>
          <a:blip r:embed="rId3"/>
          <a:stretch>
            <a:fillRect/>
          </a:stretch>
        </p:blipFill>
        <p:spPr>
          <a:xfrm>
            <a:off x="518465" y="2224290"/>
            <a:ext cx="3486506" cy="2437067"/>
          </a:xfrm>
          <a:prstGeom prst="rect">
            <a:avLst/>
          </a:prstGeom>
        </p:spPr>
      </p:pic>
      <p:pic>
        <p:nvPicPr>
          <p:cNvPr id="11" name="Picture 10" descr="A poster for a solar festival&#10;&#10;Description automatically generated">
            <a:extLst>
              <a:ext uri="{FF2B5EF4-FFF2-40B4-BE49-F238E27FC236}">
                <a16:creationId xmlns:a16="http://schemas.microsoft.com/office/drawing/2014/main" id="{D4C443CA-C6B5-EF15-509F-9E744E2435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7065" y="2034376"/>
            <a:ext cx="2789247" cy="2789247"/>
          </a:xfrm>
          <a:prstGeom prst="rect">
            <a:avLst/>
          </a:prstGeom>
        </p:spPr>
      </p:pic>
      <p:pic>
        <p:nvPicPr>
          <p:cNvPr id="13" name="Picture 12" descr="A poster for a solar festival&#10;&#10;Description automatically generated">
            <a:extLst>
              <a:ext uri="{FF2B5EF4-FFF2-40B4-BE49-F238E27FC236}">
                <a16:creationId xmlns:a16="http://schemas.microsoft.com/office/drawing/2014/main" id="{3A60B1FD-B6A5-A2FF-0783-47CF56957E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7026" y="2041288"/>
            <a:ext cx="2803073" cy="2803073"/>
          </a:xfrm>
          <a:prstGeom prst="rect">
            <a:avLst/>
          </a:prstGeom>
        </p:spPr>
      </p:pic>
    </p:spTree>
    <p:extLst>
      <p:ext uri="{BB962C8B-B14F-4D97-AF65-F5344CB8AC3E}">
        <p14:creationId xmlns:p14="http://schemas.microsoft.com/office/powerpoint/2010/main" val="3019590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D5B32"/>
        </a:solidFill>
        <a:effectLst/>
      </p:bgPr>
    </p:bg>
    <p:spTree>
      <p:nvGrpSpPr>
        <p:cNvPr id="1" name="Shape 89"/>
        <p:cNvGrpSpPr/>
        <p:nvPr/>
      </p:nvGrpSpPr>
      <p:grpSpPr>
        <a:xfrm>
          <a:off x="0" y="0"/>
          <a:ext cx="0" cy="0"/>
          <a:chOff x="0" y="0"/>
          <a:chExt cx="0" cy="0"/>
        </a:xfrm>
      </p:grpSpPr>
      <p:sp>
        <p:nvSpPr>
          <p:cNvPr id="90" name="Google Shape;90;p17"/>
          <p:cNvSpPr txBox="1">
            <a:spLocks noGrp="1"/>
          </p:cNvSpPr>
          <p:nvPr>
            <p:ph type="ctrTitle"/>
          </p:nvPr>
        </p:nvSpPr>
        <p:spPr>
          <a:xfrm>
            <a:off x="0" y="-683270"/>
            <a:ext cx="8009942" cy="1393976"/>
          </a:xfrm>
          <a:prstGeom prst="rect">
            <a:avLst/>
          </a:prstGeom>
        </p:spPr>
        <p:txBody>
          <a:bodyPr spcFirstLastPara="1" wrap="square" lIns="121900" tIns="121900" rIns="121900" bIns="121900" anchor="b" anchorCtr="0">
            <a:normAutofit/>
          </a:bodyPr>
          <a:lstStyle/>
          <a:p>
            <a:pPr algn="l"/>
            <a:r>
              <a:rPr lang="en-IN" sz="3000" b="1" dirty="0">
                <a:solidFill>
                  <a:srgbClr val="F2D131"/>
                </a:solidFill>
                <a:latin typeface="Montserrat" panose="00000500000000000000" pitchFamily="2" charset="0"/>
                <a:ea typeface="Poppins"/>
                <a:cs typeface="Poppins"/>
                <a:sym typeface="Poppins"/>
              </a:rPr>
              <a:t>Sample Content </a:t>
            </a:r>
          </a:p>
        </p:txBody>
      </p:sp>
      <p:sp>
        <p:nvSpPr>
          <p:cNvPr id="6" name="TextBox 5">
            <a:extLst>
              <a:ext uri="{FF2B5EF4-FFF2-40B4-BE49-F238E27FC236}">
                <a16:creationId xmlns:a16="http://schemas.microsoft.com/office/drawing/2014/main" id="{74E9CF41-029B-CEF5-0D42-2FEA02BB20D6}"/>
              </a:ext>
            </a:extLst>
          </p:cNvPr>
          <p:cNvSpPr txBox="1"/>
          <p:nvPr/>
        </p:nvSpPr>
        <p:spPr>
          <a:xfrm>
            <a:off x="1551744" y="1440873"/>
            <a:ext cx="3725884" cy="4647426"/>
          </a:xfrm>
          <a:prstGeom prst="rect">
            <a:avLst/>
          </a:prstGeom>
          <a:noFill/>
        </p:spPr>
        <p:txBody>
          <a:bodyPr wrap="square">
            <a:spAutoFit/>
          </a:bodyPr>
          <a:lstStyle/>
          <a:p>
            <a:r>
              <a:rPr lang="en-IN" sz="2000" b="1" dirty="0">
                <a:solidFill>
                  <a:srgbClr val="F2D131"/>
                </a:solidFill>
                <a:latin typeface="Montserrat" panose="00000500000000000000" pitchFamily="2" charset="0"/>
                <a:cs typeface="Poppins"/>
              </a:rPr>
              <a:t>Post copy 1</a:t>
            </a:r>
          </a:p>
          <a:p>
            <a:endParaRPr lang="en-IN" sz="2000" b="1" dirty="0">
              <a:solidFill>
                <a:srgbClr val="F2D131"/>
              </a:solidFill>
              <a:latin typeface="Montserrat" panose="00000500000000000000" pitchFamily="2" charset="0"/>
              <a:cs typeface="Poppins"/>
            </a:endParaRPr>
          </a:p>
          <a:p>
            <a:r>
              <a:rPr lang="en-IN" sz="1600" dirty="0">
                <a:solidFill>
                  <a:srgbClr val="F2D131"/>
                </a:solidFill>
                <a:latin typeface="Montserrat" panose="00000500000000000000" pitchFamily="2" charset="0"/>
                <a:cs typeface="Poppins"/>
              </a:rPr>
              <a:t>Tune in for an impactful session at the International Solar Festival 2024, where you will experience firsthand how global alliances are tackling environmental and developmental challenges. Explore how the International Solar Alliance harnesses collective expertise to advance sustainable solutions that align with the Sustainable Development Goals and address the priorities of emerging and developing economies. Register now to be part of this inspiring session.</a:t>
            </a:r>
          </a:p>
          <a:p>
            <a:r>
              <a:rPr lang="en-IN" sz="1600" dirty="0">
                <a:solidFill>
                  <a:srgbClr val="F2D131"/>
                </a:solidFill>
                <a:latin typeface="Montserrat" panose="00000500000000000000" pitchFamily="2" charset="0"/>
                <a:cs typeface="Poppins"/>
              </a:rPr>
              <a:t> </a:t>
            </a:r>
          </a:p>
        </p:txBody>
      </p:sp>
      <p:sp>
        <p:nvSpPr>
          <p:cNvPr id="8" name="TextBox 7">
            <a:extLst>
              <a:ext uri="{FF2B5EF4-FFF2-40B4-BE49-F238E27FC236}">
                <a16:creationId xmlns:a16="http://schemas.microsoft.com/office/drawing/2014/main" id="{5B7663FC-F855-E0ED-785D-F6E36060E880}"/>
              </a:ext>
            </a:extLst>
          </p:cNvPr>
          <p:cNvSpPr txBox="1"/>
          <p:nvPr/>
        </p:nvSpPr>
        <p:spPr>
          <a:xfrm>
            <a:off x="7898083" y="1440873"/>
            <a:ext cx="3115291" cy="3662541"/>
          </a:xfrm>
          <a:prstGeom prst="rect">
            <a:avLst/>
          </a:prstGeom>
          <a:noFill/>
        </p:spPr>
        <p:txBody>
          <a:bodyPr wrap="square">
            <a:spAutoFit/>
          </a:bodyPr>
          <a:lstStyle/>
          <a:p>
            <a:r>
              <a:rPr lang="en-IN" sz="2000" b="1" dirty="0">
                <a:solidFill>
                  <a:srgbClr val="F2D131"/>
                </a:solidFill>
                <a:latin typeface="Montserrat" panose="00000500000000000000" pitchFamily="2" charset="0"/>
                <a:cs typeface="Poppins"/>
              </a:rPr>
              <a:t>Post Copy 2</a:t>
            </a:r>
          </a:p>
          <a:p>
            <a:endParaRPr lang="en-IN" sz="2000" b="1" dirty="0">
              <a:solidFill>
                <a:srgbClr val="F2D131"/>
              </a:solidFill>
              <a:latin typeface="Montserrat" panose="00000500000000000000" pitchFamily="2" charset="0"/>
              <a:cs typeface="Poppins"/>
            </a:endParaRPr>
          </a:p>
          <a:p>
            <a:r>
              <a:rPr lang="en-IN" sz="1600" dirty="0">
                <a:solidFill>
                  <a:srgbClr val="F2D131"/>
                </a:solidFill>
                <a:latin typeface="Montserrat" panose="00000500000000000000" pitchFamily="2" charset="0"/>
                <a:cs typeface="Poppins"/>
              </a:rPr>
              <a:t>Join us as leading financiers and solar innovators discuss the critical role of funding in advancing breakthrough technologies for a sustainable future. Register for the International Solar Festival 2024 to gain valuable insights and strategies for combating climate change and driving the future of clean energy.</a:t>
            </a:r>
          </a:p>
        </p:txBody>
      </p:sp>
    </p:spTree>
    <p:extLst>
      <p:ext uri="{BB962C8B-B14F-4D97-AF65-F5344CB8AC3E}">
        <p14:creationId xmlns:p14="http://schemas.microsoft.com/office/powerpoint/2010/main" val="4062738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D5B32"/>
        </a:solidFill>
        <a:effectLst/>
      </p:bgPr>
    </p:bg>
    <p:spTree>
      <p:nvGrpSpPr>
        <p:cNvPr id="1" name="Shape 89"/>
        <p:cNvGrpSpPr/>
        <p:nvPr/>
      </p:nvGrpSpPr>
      <p:grpSpPr>
        <a:xfrm>
          <a:off x="0" y="0"/>
          <a:ext cx="0" cy="0"/>
          <a:chOff x="0" y="0"/>
          <a:chExt cx="0" cy="0"/>
        </a:xfrm>
      </p:grpSpPr>
      <p:sp>
        <p:nvSpPr>
          <p:cNvPr id="90" name="Google Shape;90;p17"/>
          <p:cNvSpPr txBox="1">
            <a:spLocks noGrp="1"/>
          </p:cNvSpPr>
          <p:nvPr>
            <p:ph type="ctrTitle"/>
          </p:nvPr>
        </p:nvSpPr>
        <p:spPr>
          <a:xfrm>
            <a:off x="0" y="-234042"/>
            <a:ext cx="8009942" cy="1393976"/>
          </a:xfrm>
          <a:prstGeom prst="rect">
            <a:avLst/>
          </a:prstGeom>
        </p:spPr>
        <p:txBody>
          <a:bodyPr spcFirstLastPara="1" wrap="square" lIns="121900" tIns="121900" rIns="121900" bIns="121900" anchor="b" anchorCtr="0">
            <a:normAutofit/>
          </a:bodyPr>
          <a:lstStyle/>
          <a:p>
            <a:pPr algn="l"/>
            <a:r>
              <a:rPr lang="en-IN" sz="3000" b="1">
                <a:solidFill>
                  <a:srgbClr val="F2D131"/>
                </a:solidFill>
                <a:latin typeface="Montserrat" panose="00000500000000000000" pitchFamily="2" charset="0"/>
                <a:ea typeface="Poppins"/>
                <a:cs typeface="Poppins"/>
                <a:sym typeface="Poppins"/>
              </a:rPr>
              <a:t>Sample Posts </a:t>
            </a:r>
          </a:p>
        </p:txBody>
      </p:sp>
      <p:sp>
        <p:nvSpPr>
          <p:cNvPr id="3" name="TextBox 2">
            <a:extLst>
              <a:ext uri="{FF2B5EF4-FFF2-40B4-BE49-F238E27FC236}">
                <a16:creationId xmlns:a16="http://schemas.microsoft.com/office/drawing/2014/main" id="{A2C56CBA-E57B-9990-D0BF-205D2A3B7218}"/>
              </a:ext>
            </a:extLst>
          </p:cNvPr>
          <p:cNvSpPr txBox="1"/>
          <p:nvPr/>
        </p:nvSpPr>
        <p:spPr>
          <a:xfrm>
            <a:off x="228601" y="1463039"/>
            <a:ext cx="5388428" cy="4755148"/>
          </a:xfrm>
          <a:prstGeom prst="rect">
            <a:avLst/>
          </a:prstGeom>
          <a:noFill/>
        </p:spPr>
        <p:txBody>
          <a:bodyPr wrap="square" lIns="91440" tIns="45720" rIns="91440" bIns="45720" anchor="t">
            <a:spAutoFit/>
          </a:bodyPr>
          <a:lstStyle/>
          <a:p>
            <a:r>
              <a:rPr lang="en-IN" b="1">
                <a:solidFill>
                  <a:srgbClr val="F2D131"/>
                </a:solidFill>
                <a:latin typeface="Montserrat"/>
                <a:cs typeface="Poppins"/>
              </a:rPr>
              <a:t>F</a:t>
            </a:r>
            <a:r>
              <a:rPr lang="en-IN" b="1">
                <a:solidFill>
                  <a:srgbClr val="F2D131"/>
                </a:solidFill>
                <a:latin typeface="Montserrat"/>
                <a:cs typeface="Poppins"/>
                <a:sym typeface="Arial"/>
              </a:rPr>
              <a:t>acebook &amp; LinkedIn</a:t>
            </a:r>
            <a:r>
              <a:rPr lang="en-IN" sz="3300" b="1">
                <a:solidFill>
                  <a:srgbClr val="F2D131"/>
                </a:solidFill>
                <a:latin typeface="Montserrat"/>
                <a:cs typeface="Poppins"/>
                <a:sym typeface="Arial"/>
              </a:rPr>
              <a:t> </a:t>
            </a:r>
          </a:p>
          <a:p>
            <a:endParaRPr lang="en-IN" sz="1400" b="1">
              <a:solidFill>
                <a:srgbClr val="F2D131"/>
              </a:solidFill>
              <a:latin typeface="Montserrat" panose="00000500000000000000" pitchFamily="2" charset="0"/>
              <a:cs typeface="Poppins"/>
              <a:sym typeface="Arial"/>
            </a:endParaRPr>
          </a:p>
          <a:p>
            <a:r>
              <a:rPr lang="en-IN" sz="1400" b="1">
                <a:solidFill>
                  <a:srgbClr val="F2D131"/>
                </a:solidFill>
                <a:latin typeface="Montserrat"/>
                <a:cs typeface="Poppins"/>
                <a:sym typeface="Arial"/>
              </a:rPr>
              <a:t>Mark Your Calendars for September 5-6, 2024! 🌟</a:t>
            </a:r>
            <a:endParaRPr lang="en-IN" sz="1400" b="1">
              <a:solidFill>
                <a:srgbClr val="F2D131"/>
              </a:solidFill>
              <a:latin typeface="Montserrat"/>
              <a:cs typeface="Poppins"/>
            </a:endParaRPr>
          </a:p>
          <a:p>
            <a:r>
              <a:rPr lang="en-IN" sz="1400" b="1">
                <a:solidFill>
                  <a:srgbClr val="F2D131"/>
                </a:solidFill>
                <a:latin typeface="Montserrat"/>
                <a:cs typeface="Poppins"/>
                <a:sym typeface="Arial"/>
              </a:rPr>
              <a:t>The #InternationalSolarFestival2024 is set to light up Bharat Mandapam, New Delhi with two days of groundbreaking solar energy innovations, engaging panel discussions, and inspiring keynote addresses. This inaugural festival will focus on the themes of gender inclusivity, community engagement, private sector involvement, and youth participation.</a:t>
            </a:r>
            <a:endParaRPr lang="en-IN" sz="1400" b="1">
              <a:solidFill>
                <a:srgbClr val="F2D131"/>
              </a:solidFill>
              <a:latin typeface="Montserrat"/>
              <a:cs typeface="Poppins"/>
            </a:endParaRPr>
          </a:p>
          <a:p>
            <a:r>
              <a:rPr lang="en-IN" sz="1400" b="1">
                <a:solidFill>
                  <a:srgbClr val="F2D131"/>
                </a:solidFill>
                <a:latin typeface="Montserrat"/>
                <a:cs typeface="Poppins"/>
                <a:sym typeface="Arial"/>
              </a:rPr>
              <a:t>Experience a dynamic blend of insightful sessions, innovation showcases, and vibrant entertainment. It’s a unique opportunity to connect with leaders, enthusiasts, and innovators in the solar industry.</a:t>
            </a:r>
            <a:endParaRPr lang="en-IN" sz="1400" b="1">
              <a:solidFill>
                <a:srgbClr val="F2D131"/>
              </a:solidFill>
              <a:latin typeface="Montserrat"/>
              <a:cs typeface="Poppins"/>
            </a:endParaRPr>
          </a:p>
          <a:p>
            <a:r>
              <a:rPr lang="en-IN" sz="1400" b="1">
                <a:solidFill>
                  <a:srgbClr val="F2D131"/>
                </a:solidFill>
                <a:latin typeface="Montserrat"/>
                <a:cs typeface="Poppins"/>
                <a:sym typeface="Arial"/>
              </a:rPr>
              <a:t>🔗 Register now to secure your spot and be part of this exciting celebration! </a:t>
            </a:r>
            <a:r>
              <a:rPr lang="en-IN" sz="1400" b="1">
                <a:solidFill>
                  <a:srgbClr val="F2D131"/>
                </a:solidFill>
                <a:latin typeface="Montserrat"/>
                <a:cs typeface="Poppins"/>
                <a:sym typeface="Arial"/>
                <a:hlinkClick r:id="rId3">
                  <a:extLst>
                    <a:ext uri="{A12FA001-AC4F-418D-AE19-62706E023703}">
                      <ahyp:hlinkClr xmlns:ahyp="http://schemas.microsoft.com/office/drawing/2018/hyperlinkcolor" val="tx"/>
                    </a:ext>
                  </a:extLst>
                </a:hlinkClick>
              </a:rPr>
              <a:t>https://isa.int/internationalsolarfestival</a:t>
            </a:r>
            <a:r>
              <a:rPr lang="en-IN" sz="1400" b="1">
                <a:solidFill>
                  <a:srgbClr val="F2D131"/>
                </a:solidFill>
                <a:latin typeface="Montserrat"/>
                <a:cs typeface="Poppins"/>
                <a:sym typeface="Arial"/>
              </a:rPr>
              <a:t> </a:t>
            </a:r>
            <a:endParaRPr lang="en-IN" sz="1400" b="1">
              <a:solidFill>
                <a:srgbClr val="F2D131"/>
              </a:solidFill>
              <a:latin typeface="Montserrat"/>
              <a:cs typeface="Poppins"/>
            </a:endParaRPr>
          </a:p>
          <a:p>
            <a:r>
              <a:rPr lang="en-IN" sz="1400" b="1">
                <a:solidFill>
                  <a:srgbClr val="F2D131"/>
                </a:solidFill>
                <a:latin typeface="Montserrat"/>
                <a:cs typeface="Poppins"/>
                <a:sym typeface="Arial"/>
              </a:rPr>
              <a:t>#SolarFestival #ISF24 #SolarEnergy</a:t>
            </a:r>
          </a:p>
          <a:p>
            <a:endParaRPr lang="en-IN" sz="1400" b="1">
              <a:solidFill>
                <a:srgbClr val="F2D131"/>
              </a:solidFill>
              <a:latin typeface="Montserrat"/>
              <a:cs typeface="Poppins"/>
            </a:endParaRPr>
          </a:p>
          <a:p>
            <a:endParaRPr lang="en-IN" sz="180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C299985-FA0E-F431-C46D-55CF0BE15BD1}"/>
              </a:ext>
            </a:extLst>
          </p:cNvPr>
          <p:cNvSpPr txBox="1"/>
          <p:nvPr/>
        </p:nvSpPr>
        <p:spPr>
          <a:xfrm>
            <a:off x="5959930" y="1456507"/>
            <a:ext cx="6003470" cy="5109091"/>
          </a:xfrm>
          <a:prstGeom prst="rect">
            <a:avLst/>
          </a:prstGeom>
          <a:noFill/>
        </p:spPr>
        <p:txBody>
          <a:bodyPr wrap="square" lIns="91440" tIns="45720" rIns="91440" bIns="45720" anchor="t">
            <a:spAutoFit/>
          </a:bodyPr>
          <a:lstStyle/>
          <a:p>
            <a:r>
              <a:rPr lang="en-IN" b="1">
                <a:solidFill>
                  <a:srgbClr val="F2D131"/>
                </a:solidFill>
                <a:latin typeface="Montserrat"/>
                <a:cs typeface="Poppins"/>
              </a:rPr>
              <a:t>Post 2</a:t>
            </a:r>
          </a:p>
          <a:p>
            <a:r>
              <a:rPr lang="en-IN" sz="1400" b="1">
                <a:solidFill>
                  <a:srgbClr val="F2D131"/>
                </a:solidFill>
                <a:latin typeface="Montserrat"/>
                <a:cs typeface="Poppins"/>
              </a:rPr>
              <a:t>Get Ready for the #InternationalSolarFestival2024! </a:t>
            </a:r>
          </a:p>
          <a:p>
            <a:r>
              <a:rPr lang="en-IN" sz="1400" b="1">
                <a:solidFill>
                  <a:srgbClr val="F2D131"/>
                </a:solidFill>
                <a:latin typeface="Montserrat"/>
                <a:cs typeface="Poppins"/>
              </a:rPr>
              <a:t>On September 5-6, New Delhi’s Bharat Mandapam will host a landmark event in the world of solar energy—the International Solar Festival 2024. This two-day festival is a celebration of innovation, inclusivity, and community spirit in the solar industry.</a:t>
            </a:r>
          </a:p>
          <a:p>
            <a:r>
              <a:rPr lang="en-IN" sz="1400" b="1">
                <a:solidFill>
                  <a:srgbClr val="F2D131"/>
                </a:solidFill>
                <a:latin typeface="Montserrat"/>
                <a:cs typeface="Poppins"/>
              </a:rPr>
              <a:t>Key features of the festival include:</a:t>
            </a:r>
          </a:p>
          <a:p>
            <a:pPr marL="342900" lvl="0" indent="-342900">
              <a:buSzPts val="1000"/>
              <a:buFont typeface="Symbol" pitchFamily="2" charset="2"/>
              <a:buChar char=""/>
              <a:tabLst>
                <a:tab pos="457200" algn="l"/>
              </a:tabLst>
            </a:pPr>
            <a:r>
              <a:rPr lang="en-IN" sz="1400" b="1">
                <a:solidFill>
                  <a:srgbClr val="F2D131"/>
                </a:solidFill>
                <a:latin typeface="Montserrat"/>
                <a:cs typeface="Poppins"/>
              </a:rPr>
              <a:t>Diverse Panel Discussions: Explore topics on gender inclusivity and community engagement.</a:t>
            </a:r>
          </a:p>
          <a:p>
            <a:pPr marL="342900" lvl="0" indent="-342900">
              <a:buSzPts val="1000"/>
              <a:buFont typeface="Symbol" pitchFamily="2" charset="2"/>
              <a:buChar char=""/>
              <a:tabLst>
                <a:tab pos="457200" algn="l"/>
              </a:tabLst>
            </a:pPr>
            <a:r>
              <a:rPr lang="en-IN" sz="1400" b="1">
                <a:solidFill>
                  <a:srgbClr val="F2D131"/>
                </a:solidFill>
                <a:latin typeface="Montserrat"/>
                <a:cs typeface="Poppins"/>
              </a:rPr>
              <a:t>Dynamic Keynotes: Hear from leaders and innovators shaping the future of solar energy.</a:t>
            </a:r>
          </a:p>
          <a:p>
            <a:pPr marL="342900" lvl="0" indent="-342900">
              <a:buSzPts val="1000"/>
              <a:buFont typeface="Symbol" pitchFamily="2" charset="2"/>
              <a:buChar char=""/>
              <a:tabLst>
                <a:tab pos="457200" algn="l"/>
              </a:tabLst>
            </a:pPr>
            <a:r>
              <a:rPr lang="en-IN" sz="1400" b="1">
                <a:solidFill>
                  <a:srgbClr val="F2D131"/>
                </a:solidFill>
                <a:latin typeface="Montserrat"/>
                <a:cs typeface="Poppins"/>
              </a:rPr>
              <a:t>Innovation Showcases: See the latest solar technologies in action.</a:t>
            </a:r>
          </a:p>
          <a:p>
            <a:pPr marL="342900" lvl="0" indent="-342900">
              <a:buSzPts val="1000"/>
              <a:buFont typeface="Symbol" pitchFamily="2" charset="2"/>
              <a:buChar char=""/>
              <a:tabLst>
                <a:tab pos="457200" algn="l"/>
              </a:tabLst>
            </a:pPr>
            <a:r>
              <a:rPr lang="en-IN" sz="1400" b="1">
                <a:solidFill>
                  <a:srgbClr val="F2D131"/>
                </a:solidFill>
                <a:latin typeface="Montserrat"/>
                <a:cs typeface="Poppins"/>
              </a:rPr>
              <a:t>Engaging Youth Sessions &amp; Entertainment: Connect with young solar enthusiasts and enjoy a variety of fun activities.</a:t>
            </a:r>
          </a:p>
          <a:p>
            <a:r>
              <a:rPr lang="en-IN" sz="1400" b="1">
                <a:solidFill>
                  <a:srgbClr val="F2D131"/>
                </a:solidFill>
                <a:latin typeface="Montserrat"/>
                <a:cs typeface="Poppins"/>
              </a:rPr>
              <a:t>Join the global conversation and be part of a transformative experience that promotes a cleaner, more sustainable world.</a:t>
            </a:r>
          </a:p>
          <a:p>
            <a:r>
              <a:rPr lang="en-IN" sz="1400" b="1">
                <a:solidFill>
                  <a:srgbClr val="F2D131"/>
                </a:solidFill>
                <a:latin typeface="Montserrat"/>
                <a:cs typeface="Poppins"/>
              </a:rPr>
              <a:t>🔗 Register now to ensure your place at this groundbreaking event! </a:t>
            </a:r>
            <a:r>
              <a:rPr lang="en-IN" sz="1400" b="1">
                <a:solidFill>
                  <a:srgbClr val="F2D131"/>
                </a:solidFill>
                <a:latin typeface="Montserrat"/>
                <a:cs typeface="Poppins"/>
                <a:hlinkClick r:id="rId3">
                  <a:extLst>
                    <a:ext uri="{A12FA001-AC4F-418D-AE19-62706E023703}">
                      <ahyp:hlinkClr xmlns:ahyp="http://schemas.microsoft.com/office/drawing/2018/hyperlinkcolor" val="tx"/>
                    </a:ext>
                  </a:extLst>
                </a:hlinkClick>
              </a:rPr>
              <a:t>https://isa.int/internationalsolarfestival</a:t>
            </a:r>
            <a:r>
              <a:rPr lang="en-IN" sz="1400" b="1">
                <a:solidFill>
                  <a:srgbClr val="F2D131"/>
                </a:solidFill>
                <a:latin typeface="Montserrat"/>
                <a:cs typeface="Poppins"/>
              </a:rPr>
              <a:t> </a:t>
            </a:r>
          </a:p>
          <a:p>
            <a:r>
              <a:rPr lang="en-IN" sz="1400" b="1">
                <a:solidFill>
                  <a:srgbClr val="F2D131"/>
                </a:solidFill>
                <a:latin typeface="Montserrat"/>
                <a:cs typeface="Poppins"/>
              </a:rPr>
              <a:t>#SolarFestival #ISF24 #SolarInnovation</a:t>
            </a:r>
          </a:p>
          <a:p>
            <a:endParaRPr lang="en-US" sz="1400" b="1">
              <a:solidFill>
                <a:srgbClr val="F2D131"/>
              </a:solidFill>
              <a:latin typeface="Montserrat"/>
              <a:cs typeface="Poppins"/>
            </a:endParaRPr>
          </a:p>
        </p:txBody>
      </p:sp>
    </p:spTree>
    <p:extLst>
      <p:ext uri="{BB962C8B-B14F-4D97-AF65-F5344CB8AC3E}">
        <p14:creationId xmlns:p14="http://schemas.microsoft.com/office/powerpoint/2010/main" val="1593655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3D61CCB1-A80F-B9F2-0B64-7C924511A416}"/>
              </a:ext>
            </a:extLst>
          </p:cNvPr>
          <p:cNvPicPr>
            <a:picLocks noChangeAspect="1"/>
          </p:cNvPicPr>
          <p:nvPr/>
        </p:nvPicPr>
        <p:blipFill>
          <a:blip r:embed="rId2"/>
          <a:stretch>
            <a:fillRect/>
          </a:stretch>
        </p:blipFill>
        <p:spPr>
          <a:xfrm>
            <a:off x="1" y="-1997"/>
            <a:ext cx="12192000" cy="6859428"/>
          </a:xfrm>
          <a:prstGeom prst="rect">
            <a:avLst/>
          </a:prstGeom>
        </p:spPr>
      </p:pic>
      <p:sp>
        <p:nvSpPr>
          <p:cNvPr id="5" name="TextBox 4">
            <a:extLst>
              <a:ext uri="{FF2B5EF4-FFF2-40B4-BE49-F238E27FC236}">
                <a16:creationId xmlns:a16="http://schemas.microsoft.com/office/drawing/2014/main" id="{7F93B959-925F-FBDE-1700-7D816829C40B}"/>
              </a:ext>
            </a:extLst>
          </p:cNvPr>
          <p:cNvSpPr txBox="1"/>
          <p:nvPr/>
        </p:nvSpPr>
        <p:spPr>
          <a:xfrm>
            <a:off x="5380892" y="5744309"/>
            <a:ext cx="473026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400" b="1" dirty="0">
                <a:cs typeface="Arial"/>
              </a:rPr>
              <a:t>Name </a:t>
            </a:r>
          </a:p>
        </p:txBody>
      </p:sp>
      <p:sp>
        <p:nvSpPr>
          <p:cNvPr id="6" name="TextBox 5">
            <a:extLst>
              <a:ext uri="{FF2B5EF4-FFF2-40B4-BE49-F238E27FC236}">
                <a16:creationId xmlns:a16="http://schemas.microsoft.com/office/drawing/2014/main" id="{D526DF6D-D52B-14D6-7B40-34BE6384C6F3}"/>
              </a:ext>
            </a:extLst>
          </p:cNvPr>
          <p:cNvSpPr txBox="1"/>
          <p:nvPr/>
        </p:nvSpPr>
        <p:spPr>
          <a:xfrm>
            <a:off x="3868615" y="6119812"/>
            <a:ext cx="624253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dirty="0">
                <a:ea typeface="+mn-lt"/>
                <a:cs typeface="+mn-lt"/>
              </a:rPr>
              <a:t>Designation </a:t>
            </a:r>
            <a:endParaRPr lang="en-US" sz="1600" dirty="0">
              <a:cs typeface="Arial"/>
            </a:endParaRPr>
          </a:p>
        </p:txBody>
      </p:sp>
      <p:sp>
        <p:nvSpPr>
          <p:cNvPr id="7" name="TextBox 6">
            <a:extLst>
              <a:ext uri="{FF2B5EF4-FFF2-40B4-BE49-F238E27FC236}">
                <a16:creationId xmlns:a16="http://schemas.microsoft.com/office/drawing/2014/main" id="{19A503EB-09A0-B6E6-0052-57CBE7FCAF3B}"/>
              </a:ext>
            </a:extLst>
          </p:cNvPr>
          <p:cNvSpPr txBox="1"/>
          <p:nvPr/>
        </p:nvSpPr>
        <p:spPr>
          <a:xfrm>
            <a:off x="4964723" y="2412023"/>
            <a:ext cx="538675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Lorem ipsum dolor sit </a:t>
            </a:r>
            <a:r>
              <a:rPr lang="en-US" err="1"/>
              <a:t>amet</a:t>
            </a:r>
            <a:r>
              <a:rPr lang="en-US"/>
              <a:t>, </a:t>
            </a:r>
            <a:r>
              <a:rPr lang="en-US" err="1"/>
              <a:t>consectetuer</a:t>
            </a:r>
            <a:r>
              <a:rPr lang="en-US"/>
              <a:t> </a:t>
            </a:r>
            <a:r>
              <a:rPr lang="en-US" err="1"/>
              <a:t>adi</a:t>
            </a:r>
            <a:r>
              <a:rPr lang="en-US"/>
              <a:t> </a:t>
            </a:r>
            <a:r>
              <a:rPr lang="en-US" err="1"/>
              <a:t>ihi</a:t>
            </a:r>
            <a:r>
              <a:rPr lang="en-US"/>
              <a:t> </a:t>
            </a:r>
            <a:r>
              <a:rPr lang="en-US" err="1"/>
              <a:t>piscing</a:t>
            </a:r>
            <a:r>
              <a:rPr lang="en-US"/>
              <a:t> </a:t>
            </a:r>
            <a:r>
              <a:rPr lang="en-US" err="1"/>
              <a:t>elit</a:t>
            </a:r>
            <a:r>
              <a:rPr lang="en-US"/>
              <a:t>, sed diam </a:t>
            </a:r>
            <a:r>
              <a:rPr lang="en-US" err="1"/>
              <a:t>nonum</a:t>
            </a:r>
            <a:r>
              <a:rPr lang="en-US"/>
              <a:t> my </a:t>
            </a:r>
            <a:r>
              <a:rPr lang="en-US" err="1"/>
              <a:t>nibh</a:t>
            </a:r>
            <a:r>
              <a:rPr lang="en-US"/>
              <a:t> </a:t>
            </a:r>
            <a:r>
              <a:rPr lang="en-US" err="1"/>
              <a:t>euism</a:t>
            </a:r>
            <a:r>
              <a:rPr lang="en-US"/>
              <a:t> od </a:t>
            </a:r>
            <a:r>
              <a:rPr lang="en-US" err="1"/>
              <a:t>jgiil</a:t>
            </a:r>
            <a:r>
              <a:rPr lang="en-US"/>
              <a:t> </a:t>
            </a:r>
            <a:r>
              <a:rPr lang="en-US" err="1"/>
              <a:t>tincidunt</a:t>
            </a:r>
            <a:r>
              <a:rPr lang="en-US"/>
              <a:t> </a:t>
            </a:r>
            <a:r>
              <a:rPr lang="en-US" err="1"/>
              <a:t>ut</a:t>
            </a:r>
            <a:r>
              <a:rPr lang="en-US"/>
              <a:t> </a:t>
            </a:r>
            <a:r>
              <a:rPr lang="en-US" err="1"/>
              <a:t>lao</a:t>
            </a:r>
            <a:r>
              <a:rPr lang="en-US"/>
              <a:t> </a:t>
            </a:r>
            <a:r>
              <a:rPr lang="en-US" err="1"/>
              <a:t>reet</a:t>
            </a:r>
            <a:r>
              <a:rPr lang="en-US"/>
              <a:t> dolore magna </a:t>
            </a:r>
            <a:r>
              <a:rPr lang="en-US" err="1"/>
              <a:t>aliquam</a:t>
            </a:r>
            <a:r>
              <a:rPr lang="en-US"/>
              <a:t> </a:t>
            </a:r>
            <a:r>
              <a:rPr lang="en-US" err="1"/>
              <a:t>erat</a:t>
            </a:r>
            <a:r>
              <a:rPr lang="en-US"/>
              <a:t> </a:t>
            </a:r>
            <a:r>
              <a:rPr lang="en-US" err="1"/>
              <a:t>volutpat</a:t>
            </a:r>
            <a:r>
              <a:rPr lang="en-US"/>
              <a:t> </a:t>
            </a:r>
            <a:r>
              <a:rPr lang="en-US" err="1"/>
              <a:t>higb</a:t>
            </a:r>
            <a:r>
              <a:rPr lang="en-US"/>
              <a:t>. </a:t>
            </a:r>
          </a:p>
          <a:p>
            <a:br>
              <a:rPr lang="en-US"/>
            </a:b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ta </a:t>
            </a:r>
            <a:r>
              <a:rPr lang="en-US" err="1"/>
              <a:t>tion</a:t>
            </a:r>
            <a:r>
              <a:rPr lang="en-US"/>
              <a:t> </a:t>
            </a:r>
            <a:r>
              <a:rPr lang="en-US" err="1"/>
              <a:t>ullam</a:t>
            </a:r>
            <a:r>
              <a:rPr lang="en-US"/>
              <a:t> </a:t>
            </a:r>
            <a:r>
              <a:rPr lang="en-US" err="1"/>
              <a:t>corper</a:t>
            </a:r>
            <a:r>
              <a:rPr lang="en-US"/>
              <a:t> </a:t>
            </a:r>
            <a:r>
              <a:rPr lang="en-US" err="1"/>
              <a:t>suscipit</a:t>
            </a:r>
            <a:r>
              <a:rPr lang="en-US"/>
              <a:t> </a:t>
            </a:r>
            <a:r>
              <a:rPr lang="en-US" err="1"/>
              <a:t>lobor</a:t>
            </a:r>
            <a:r>
              <a:rPr lang="en-US"/>
              <a:t> tis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p>
        </p:txBody>
      </p:sp>
      <p:pic>
        <p:nvPicPr>
          <p:cNvPr id="8" name="Picture 7">
            <a:extLst>
              <a:ext uri="{FF2B5EF4-FFF2-40B4-BE49-F238E27FC236}">
                <a16:creationId xmlns:a16="http://schemas.microsoft.com/office/drawing/2014/main" id="{902DF771-5882-87F7-8CCC-EAF98E752D8B}"/>
              </a:ext>
            </a:extLst>
          </p:cNvPr>
          <p:cNvPicPr>
            <a:picLocks noChangeAspect="1"/>
          </p:cNvPicPr>
          <p:nvPr/>
        </p:nvPicPr>
        <p:blipFill>
          <a:blip r:embed="rId3">
            <a:extLst>
              <a:ext uri="{28A0092B-C50C-407E-A947-70E740481C1C}">
                <a14:useLocalDpi xmlns:a14="http://schemas.microsoft.com/office/drawing/2010/main" val="0"/>
              </a:ext>
            </a:extLst>
          </a:blip>
          <a:srcRect l="2948" r="2948"/>
          <a:stretch/>
        </p:blipFill>
        <p:spPr>
          <a:xfrm>
            <a:off x="1649842" y="2026382"/>
            <a:ext cx="3314881" cy="3279631"/>
          </a:xfrm>
          <a:prstGeom prst="ellipse">
            <a:avLst/>
          </a:prstGeom>
          <a:ln w="57150">
            <a:solidFill>
              <a:schemeClr val="bg1"/>
            </a:solidFill>
          </a:ln>
        </p:spPr>
      </p:pic>
    </p:spTree>
    <p:extLst>
      <p:ext uri="{BB962C8B-B14F-4D97-AF65-F5344CB8AC3E}">
        <p14:creationId xmlns:p14="http://schemas.microsoft.com/office/powerpoint/2010/main" val="80099569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TotalTime>
  <Words>615</Words>
  <Application>Microsoft Macintosh PowerPoint</Application>
  <PresentationFormat>Widescreen</PresentationFormat>
  <Paragraphs>38</Paragraphs>
  <Slides>7</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Aptos</vt:lpstr>
      <vt:lpstr>Arial</vt:lpstr>
      <vt:lpstr>Calibri</vt:lpstr>
      <vt:lpstr>Montserrat</vt:lpstr>
      <vt:lpstr>Segoe UI</vt:lpstr>
      <vt:lpstr>Symbol</vt:lpstr>
      <vt:lpstr>Simple Light</vt:lpstr>
      <vt:lpstr>International Solar Festival 2024 Social Media Toolkit</vt:lpstr>
      <vt:lpstr>PowerPoint Presentation</vt:lpstr>
      <vt:lpstr>About International Solar Festival 2024    The inaugural edition of International Solar Festival is all set to take place in New Delhi, India on 5th and 6th September 2024. Hosted by the International Solar Alliance, the International Solar Festival will catalyse global solar adoption by forging partnerships, unlocking innovative financing, deploying cutting-edge technology, and boosting capacity in ISA member countries.   Inspired by the transformative global impact of solar energy and its opportunities, the festival will foster knowledge sharing, innovation, and international cooperation, and empower youth, women, communities, and private sector organizations to come together and drive solar transition.  </vt:lpstr>
      <vt:lpstr>Key Visuals </vt:lpstr>
      <vt:lpstr>Sample Content </vt:lpstr>
      <vt:lpstr>Sample Posts </vt:lpstr>
      <vt:lpstr>PowerPoint Presentation</vt:lpstr>
    </vt:vector>
  </TitlesOfParts>
  <Company>Hero Future Energies Private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Solar Festival 2024 Social Media Toolkit</dc:title>
  <dc:creator>Nikhil Kumar</dc:creator>
  <cp:lastModifiedBy>Arora, Akshay</cp:lastModifiedBy>
  <cp:revision>4</cp:revision>
  <dcterms:created xsi:type="dcterms:W3CDTF">2024-08-05T05:12:03Z</dcterms:created>
  <dcterms:modified xsi:type="dcterms:W3CDTF">2024-08-29T12:51:48Z</dcterms:modified>
</cp:coreProperties>
</file>